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FFA3-6DDC-4EC8-B9A9-17667F79A349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285-CB77-4DEB-849A-90A89366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FFA3-6DDC-4EC8-B9A9-17667F79A349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285-CB77-4DEB-849A-90A89366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8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FFA3-6DDC-4EC8-B9A9-17667F79A349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285-CB77-4DEB-849A-90A89366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FFA3-6DDC-4EC8-B9A9-17667F79A349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285-CB77-4DEB-849A-90A89366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5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FFA3-6DDC-4EC8-B9A9-17667F79A349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285-CB77-4DEB-849A-90A89366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FFA3-6DDC-4EC8-B9A9-17667F79A349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285-CB77-4DEB-849A-90A89366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3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FFA3-6DDC-4EC8-B9A9-17667F79A349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285-CB77-4DEB-849A-90A89366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3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FFA3-6DDC-4EC8-B9A9-17667F79A349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285-CB77-4DEB-849A-90A89366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1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FFA3-6DDC-4EC8-B9A9-17667F79A349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285-CB77-4DEB-849A-90A89366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FFA3-6DDC-4EC8-B9A9-17667F79A349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285-CB77-4DEB-849A-90A89366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2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FFA3-6DDC-4EC8-B9A9-17667F79A349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6285-CB77-4DEB-849A-90A89366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FFA3-6DDC-4EC8-B9A9-17667F79A349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86285-CB77-4DEB-849A-90A89366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7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274218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4992"/>
            <a:ext cx="12192000" cy="873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274218"/>
            <a:ext cx="12192000" cy="75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A71930"/>
                </a:solidFill>
                <a:latin typeface="Knockout"/>
                <a:cs typeface="Arial" panose="020B0604020202020204" pitchFamily="34" charset="0"/>
              </a:rPr>
              <a:t>SI 475: GLOBAL MANAGEMENT EXPERIENCE</a:t>
            </a:r>
            <a:endParaRPr lang="en-US" sz="4300" b="1" dirty="0">
              <a:solidFill>
                <a:srgbClr val="A71930"/>
              </a:solidFill>
              <a:latin typeface="Knockou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615386"/>
            <a:ext cx="61854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Knockout"/>
              </a:rPr>
              <a:t>4-CREDIT CLASS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Knockout"/>
              </a:rPr>
              <a:t>SPRING 2019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Knockout"/>
              </a:rPr>
              <a:t>SPRING BREAK TRAVEL TO TAIPEI &amp; BANGKOK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Knockout"/>
              </a:rPr>
              <a:t>APPLICATION DEADLINE: FRI 10/20, 5PM (EST)</a:t>
            </a:r>
            <a:endParaRPr lang="en-US" sz="2000" b="1" dirty="0">
              <a:solidFill>
                <a:schemeClr val="bg1"/>
              </a:solidFill>
              <a:latin typeface="Knockou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0080" y="5277106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Knockout"/>
              </a:rPr>
              <a:t>QUESTIONS?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Knockout"/>
              </a:rPr>
              <a:t>Racheld2@BU.EDU</a:t>
            </a:r>
            <a:endParaRPr lang="en-US" sz="2000" b="1" dirty="0">
              <a:solidFill>
                <a:schemeClr val="bg1"/>
              </a:solidFill>
              <a:latin typeface="Knockou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79835"/>
            <a:ext cx="3679212" cy="210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Knockout"/>
              </a:rPr>
              <a:t>INFO SESSIONS</a:t>
            </a:r>
          </a:p>
          <a:p>
            <a:endParaRPr lang="en-US" sz="1600" b="1" dirty="0" smtClean="0">
              <a:solidFill>
                <a:schemeClr val="bg1"/>
              </a:solidFill>
              <a:latin typeface="Knockout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TUE</a:t>
            </a:r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10/2, </a:t>
            </a:r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3:30-4:30PM HAR 324</a:t>
            </a:r>
            <a:endParaRPr lang="en-US" sz="1600" b="1" dirty="0" smtClean="0">
              <a:solidFill>
                <a:schemeClr val="bg1"/>
              </a:solidFill>
              <a:latin typeface="Knockout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WED 10/3, 9:30-10:30AM HAR 212</a:t>
            </a:r>
            <a:endParaRPr lang="en-US" sz="1600" b="1" dirty="0" smtClean="0">
              <a:solidFill>
                <a:schemeClr val="bg1"/>
              </a:solidFill>
              <a:latin typeface="Knockout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THURS</a:t>
            </a:r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 10/4, 6:30-7:30PM PHO 205</a:t>
            </a:r>
            <a:endParaRPr lang="en-US" sz="1600" b="1" dirty="0">
              <a:solidFill>
                <a:schemeClr val="bg1"/>
              </a:solidFill>
              <a:latin typeface="Knockout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TUE</a:t>
            </a:r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 10/9, 4-5PM KCB 107</a:t>
            </a:r>
            <a:endParaRPr lang="en-US" sz="1600" b="1" dirty="0" smtClean="0">
              <a:solidFill>
                <a:schemeClr val="bg1"/>
              </a:solidFill>
              <a:latin typeface="Knockout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WED</a:t>
            </a:r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 10/10, 9-10AM SAR 104</a:t>
            </a:r>
            <a:endParaRPr lang="en-US" sz="1600" b="1" dirty="0">
              <a:solidFill>
                <a:schemeClr val="bg1"/>
              </a:solidFill>
              <a:latin typeface="Knockout"/>
            </a:endParaRPr>
          </a:p>
        </p:txBody>
      </p:sp>
    </p:spTree>
    <p:extLst>
      <p:ext uri="{BB962C8B-B14F-4D97-AF65-F5344CB8AC3E}">
        <p14:creationId xmlns:p14="http://schemas.microsoft.com/office/powerpoint/2010/main" val="310586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7" y="5984992"/>
            <a:ext cx="12192000" cy="873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274218"/>
            <a:ext cx="12192000" cy="75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A71930"/>
                </a:solidFill>
                <a:latin typeface="Knockout"/>
                <a:cs typeface="Arial" panose="020B0604020202020204" pitchFamily="34" charset="0"/>
              </a:rPr>
              <a:t>SI 475: GLOBAL MANAGEMENT EXPERIENCE</a:t>
            </a:r>
            <a:endParaRPr lang="en-US" sz="4300" b="1" dirty="0">
              <a:solidFill>
                <a:srgbClr val="A71930"/>
              </a:solidFill>
              <a:latin typeface="Knockou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615386"/>
            <a:ext cx="61854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Knockout"/>
              </a:rPr>
              <a:t>4-CREDIT CLASS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Knockout"/>
              </a:rPr>
              <a:t>SPRING 2019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Knockout"/>
              </a:rPr>
              <a:t>SPRING BREAK TRAVEL TO TAIPEI &amp; BANGKOK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Knockout"/>
              </a:rPr>
              <a:t>APPLICATION DEADLINE: FRI 10/20, 5PM (EST)</a:t>
            </a:r>
            <a:endParaRPr lang="en-US" sz="2000" b="1" dirty="0">
              <a:solidFill>
                <a:schemeClr val="bg1"/>
              </a:solidFill>
              <a:latin typeface="Knockou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0080" y="5277106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Knockout"/>
              </a:rPr>
              <a:t>QUESTIONS?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Knockout"/>
              </a:rPr>
              <a:t>Racheld2@BU.EDU</a:t>
            </a:r>
            <a:endParaRPr lang="en-US" sz="2000" b="1" dirty="0">
              <a:solidFill>
                <a:schemeClr val="bg1"/>
              </a:solidFill>
              <a:latin typeface="Knockou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79835"/>
            <a:ext cx="3679212" cy="210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Knockout"/>
              </a:rPr>
              <a:t>INFO SESSIONS</a:t>
            </a:r>
          </a:p>
          <a:p>
            <a:endParaRPr lang="en-US" sz="1600" b="1" dirty="0" smtClean="0">
              <a:solidFill>
                <a:schemeClr val="bg1"/>
              </a:solidFill>
              <a:latin typeface="Knockout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TUE</a:t>
            </a:r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10/2, </a:t>
            </a:r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3:30-4:30PM HAR 324</a:t>
            </a:r>
            <a:endParaRPr lang="en-US" sz="1600" b="1" dirty="0" smtClean="0">
              <a:solidFill>
                <a:schemeClr val="bg1"/>
              </a:solidFill>
              <a:latin typeface="Knockout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WED 10/3, 9:30-10:30AM HAR 212</a:t>
            </a:r>
            <a:endParaRPr lang="en-US" sz="1600" b="1" dirty="0" smtClean="0">
              <a:solidFill>
                <a:schemeClr val="bg1"/>
              </a:solidFill>
              <a:latin typeface="Knockout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THURS</a:t>
            </a:r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 10/4, 6:30-7:30PM PHO 205</a:t>
            </a:r>
            <a:endParaRPr lang="en-US" sz="1600" b="1" dirty="0" smtClean="0">
              <a:solidFill>
                <a:schemeClr val="bg1"/>
              </a:solidFill>
              <a:latin typeface="Knockout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TUE</a:t>
            </a:r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 10/9, 4-5PM KCB 107</a:t>
            </a:r>
            <a:endParaRPr lang="en-US" sz="1600" b="1" dirty="0" smtClean="0">
              <a:solidFill>
                <a:schemeClr val="bg1"/>
              </a:solidFill>
              <a:latin typeface="Knockout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WED</a:t>
            </a:r>
            <a:r>
              <a:rPr lang="en-US" sz="1600" b="1" dirty="0" smtClean="0">
                <a:solidFill>
                  <a:schemeClr val="bg1"/>
                </a:solidFill>
                <a:latin typeface="Knockout"/>
              </a:rPr>
              <a:t> 10/10, 9-10AM SAR 104</a:t>
            </a:r>
            <a:endParaRPr lang="en-US" sz="1600" b="1" dirty="0">
              <a:solidFill>
                <a:schemeClr val="bg1"/>
              </a:solidFill>
              <a:latin typeface="Knockou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95"/>
            <a:ext cx="12192000" cy="56450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04083" y="479835"/>
            <a:ext cx="44879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Knockout"/>
              </a:rPr>
              <a:t>INFO SESSIONS</a:t>
            </a:r>
          </a:p>
          <a:p>
            <a:endParaRPr lang="en-US" b="1">
              <a:solidFill>
                <a:schemeClr val="bg1"/>
              </a:solidFill>
              <a:latin typeface="Knockout"/>
            </a:endParaRPr>
          </a:p>
          <a:p>
            <a:r>
              <a:rPr lang="en-US" b="1">
                <a:solidFill>
                  <a:schemeClr val="bg1"/>
                </a:solidFill>
                <a:latin typeface="Knockout"/>
              </a:rPr>
              <a:t>TUE 10/2, 3:30-4:30PM HAR 324</a:t>
            </a:r>
          </a:p>
          <a:p>
            <a:r>
              <a:rPr lang="en-US" b="1">
                <a:solidFill>
                  <a:schemeClr val="bg1"/>
                </a:solidFill>
                <a:latin typeface="Knockout"/>
              </a:rPr>
              <a:t>WED 10/3, 9:30-10:30AM HAR 212</a:t>
            </a:r>
          </a:p>
          <a:p>
            <a:r>
              <a:rPr lang="en-US" b="1">
                <a:solidFill>
                  <a:schemeClr val="bg1"/>
                </a:solidFill>
                <a:latin typeface="Knockout"/>
              </a:rPr>
              <a:t>THURS 10/4, 6:30-7:30PM PHO 205</a:t>
            </a:r>
          </a:p>
          <a:p>
            <a:r>
              <a:rPr lang="en-US" b="1">
                <a:solidFill>
                  <a:schemeClr val="bg1"/>
                </a:solidFill>
                <a:latin typeface="Knockout"/>
              </a:rPr>
              <a:t>TUE 10/9, 4-5PM KCB 107</a:t>
            </a:r>
          </a:p>
          <a:p>
            <a:r>
              <a:rPr lang="en-US" b="1">
                <a:solidFill>
                  <a:schemeClr val="bg1"/>
                </a:solidFill>
                <a:latin typeface="Knockout"/>
              </a:rPr>
              <a:t>WED 10/10, 9-10AM SAR 104</a:t>
            </a:r>
            <a:endParaRPr lang="en-US" b="1" dirty="0">
              <a:solidFill>
                <a:schemeClr val="bg1"/>
              </a:solidFill>
              <a:latin typeface="Knockou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476" y="476157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Knockout"/>
              </a:rPr>
              <a:t>4-CREDIT CLASS</a:t>
            </a:r>
          </a:p>
          <a:p>
            <a:r>
              <a:rPr lang="en-US" b="1" dirty="0">
                <a:solidFill>
                  <a:schemeClr val="bg1"/>
                </a:solidFill>
                <a:latin typeface="Knockout"/>
              </a:rPr>
              <a:t>SPRING 2019</a:t>
            </a:r>
          </a:p>
          <a:p>
            <a:r>
              <a:rPr lang="en-US" b="1" dirty="0">
                <a:solidFill>
                  <a:schemeClr val="bg1"/>
                </a:solidFill>
                <a:latin typeface="Knockout"/>
              </a:rPr>
              <a:t>SPRING BREAK TRAVEL TO TAIPEI &amp; BANGKOK</a:t>
            </a:r>
          </a:p>
          <a:p>
            <a:r>
              <a:rPr lang="en-US" b="1" dirty="0">
                <a:solidFill>
                  <a:schemeClr val="bg1"/>
                </a:solidFill>
                <a:latin typeface="Knockout"/>
              </a:rPr>
              <a:t>APPLICATION DEADLINE: FRI 10/20, 5PM (EST)</a:t>
            </a:r>
            <a:endParaRPr lang="en-US" b="1" dirty="0">
              <a:solidFill>
                <a:schemeClr val="bg1"/>
              </a:solidFill>
              <a:latin typeface="Knockou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30080" y="5389581"/>
            <a:ext cx="2353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Knockout"/>
              </a:rPr>
              <a:t>QUESTIONS?</a:t>
            </a:r>
          </a:p>
          <a:p>
            <a:r>
              <a:rPr lang="en-US" b="1" dirty="0">
                <a:solidFill>
                  <a:schemeClr val="bg1"/>
                </a:solidFill>
                <a:latin typeface="Knockout"/>
              </a:rPr>
              <a:t>Racheld2@BU.EDU</a:t>
            </a:r>
            <a:endParaRPr lang="en-US" b="1" dirty="0">
              <a:solidFill>
                <a:schemeClr val="bg1"/>
              </a:solidFill>
              <a:latin typeface="Knockout"/>
            </a:endParaRPr>
          </a:p>
        </p:txBody>
      </p:sp>
    </p:spTree>
    <p:extLst>
      <p:ext uri="{BB962C8B-B14F-4D97-AF65-F5344CB8AC3E}">
        <p14:creationId xmlns:p14="http://schemas.microsoft.com/office/powerpoint/2010/main" val="1963124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180</Words>
  <Application>Microsoft Office PowerPoint</Application>
  <PresentationFormat>Widescreen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Knockout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Yudin, Cecilia Carolina</dc:creator>
  <cp:lastModifiedBy>Davis, Sara</cp:lastModifiedBy>
  <cp:revision>8</cp:revision>
  <dcterms:created xsi:type="dcterms:W3CDTF">2017-09-07T14:30:51Z</dcterms:created>
  <dcterms:modified xsi:type="dcterms:W3CDTF">2018-09-12T16:45:18Z</dcterms:modified>
</cp:coreProperties>
</file>