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162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1953C36-8561-E844-ADA6-ADBB2C9ABE15}" type="datetimeFigureOut">
              <a:rPr lang="en-US"/>
              <a:pPr>
                <a:defRPr/>
              </a:pPr>
              <a:t>7/15/20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89BAE40-D71A-5B4F-94CA-6B59978CB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465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C4E772E-AF6D-064A-80EB-68621A7A0123}" type="datetimeFigureOut">
              <a:rPr lang="en-US"/>
              <a:pPr>
                <a:defRPr/>
              </a:pPr>
              <a:t>7/15/20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E75AEE2-A977-7647-8A3C-D2CF03EE45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12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49835" y="2508527"/>
            <a:ext cx="7772400" cy="1470025"/>
          </a:xfrm>
        </p:spPr>
        <p:txBody>
          <a:bodyPr>
            <a:noAutofit/>
          </a:bodyPr>
          <a:lstStyle>
            <a:lvl1pPr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 sz="8000" b="1" i="0" kern="0" spc="0" baseline="0">
                <a:solidFill>
                  <a:schemeClr val="tx2"/>
                </a:solidFill>
                <a:latin typeface="Arial Black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065" y="3978552"/>
            <a:ext cx="5220856" cy="1752600"/>
          </a:xfrm>
        </p:spPr>
        <p:txBody>
          <a:bodyPr/>
          <a:lstStyle>
            <a:lvl1pPr marL="0" indent="0" algn="r">
              <a:buNone/>
              <a:defRPr baseline="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C0B26-978D-614E-A540-F1B73F3EEC67}" type="datetime1">
              <a:rPr lang="en-US"/>
              <a:pPr>
                <a:defRPr/>
              </a:pPr>
              <a:t>7/15/20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5F74F-3B96-FC40-94D5-3B2DD92B25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636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A4A16-BEBB-4846-BD7F-A806E2219612}" type="datetime1">
              <a:rPr lang="en-US"/>
              <a:pPr>
                <a:defRPr/>
              </a:pPr>
              <a:t>7/15/20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0C7A9-0E19-0843-A0B5-63EFBFFF10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660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40803-2A44-1645-BFCC-EB6CB744D9D0}" type="datetime1">
              <a:rPr lang="en-US"/>
              <a:pPr>
                <a:defRPr/>
              </a:pPr>
              <a:t>7/15/20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86EEE-FF33-5145-82DC-62ED4D86F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315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0BB69-4A31-574B-882D-F9B4FED383AA}" type="datetime1">
              <a:rPr lang="en-US"/>
              <a:pPr>
                <a:defRPr/>
              </a:pPr>
              <a:t>7/15/20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05200" y="612616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942B6-6E3D-2C48-919A-9E48520021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099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4F97D-2425-1542-B3AA-2F78BC03AC25}" type="datetime1">
              <a:rPr lang="en-US"/>
              <a:pPr>
                <a:defRPr/>
              </a:pPr>
              <a:t>7/15/20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033D8-B733-024E-96CF-95439CF231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435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68E16-7F32-AE46-8A12-CECC3285996C}" type="datetime1">
              <a:rPr lang="en-US"/>
              <a:pPr>
                <a:defRPr/>
              </a:pPr>
              <a:t>7/15/20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F0CD3-43AA-EC43-A654-DBBB3F72D3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609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64F79-43DD-E041-A442-4AD8C621B951}" type="datetime1">
              <a:rPr lang="en-US"/>
              <a:pPr>
                <a:defRPr/>
              </a:pPr>
              <a:t>7/15/20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C22AE-9A34-E048-9273-259BB0CA53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204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1FBA4-27DB-4941-ADCB-4AC7E7540F7B}" type="datetime1">
              <a:rPr lang="en-US"/>
              <a:pPr>
                <a:defRPr/>
              </a:pPr>
              <a:t>7/15/20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61A78-8F96-D14C-8AFB-35253047DB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563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90EE0-2DB0-CE49-8FA6-FB44C002988A}" type="datetime1">
              <a:rPr lang="en-US"/>
              <a:pPr>
                <a:defRPr/>
              </a:pPr>
              <a:t>7/15/20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AFA61-263A-AF45-AEFC-3320D096AE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982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871AD-28BE-5C45-AF45-C6868564E83A}" type="datetime1">
              <a:rPr lang="en-US"/>
              <a:pPr>
                <a:defRPr/>
              </a:pPr>
              <a:t>7/15/20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61041-D290-AF43-BC60-233B8275E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958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53E30-C901-524A-9441-189D4F985F49}" type="datetime1">
              <a:rPr lang="en-US"/>
              <a:pPr>
                <a:defRPr/>
              </a:pPr>
              <a:t>7/15/20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E91DE-EE85-B24B-B68A-E6039D3DD9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753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A7193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92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6645DEE-39F9-6F49-A438-07CD04FD5996}" type="datetime1">
              <a:rPr lang="en-US"/>
              <a:pPr>
                <a:defRPr/>
              </a:pPr>
              <a:t>7/15/20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920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BEA55DA-67B7-A041-96E0-0081E7A5E8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Picture 7" descr="BU-SMG-Logo_red_horizontal.eps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239"/>
          <a:stretch>
            <a:fillRect/>
          </a:stretch>
        </p:blipFill>
        <p:spPr bwMode="auto">
          <a:xfrm>
            <a:off x="457200" y="6067425"/>
            <a:ext cx="1038225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0" descr="QSB_black.eps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4513" y="5949950"/>
            <a:ext cx="3144837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0"/>
        <a:buChar char="§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0"/>
        <a:buChar char="§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0"/>
        <a:buChar char="§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0"/>
        <a:buChar char="§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0"/>
        <a:buChar char="§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49225" y="2508250"/>
            <a:ext cx="7772400" cy="1470025"/>
          </a:xfrm>
        </p:spPr>
        <p:txBody>
          <a:bodyPr rtlCol="0"/>
          <a:lstStyle/>
          <a:p>
            <a:pPr eaLnBrk="1" fontAlgn="auto" hangingPunct="1">
              <a:defRPr/>
            </a:pPr>
            <a:r>
              <a:rPr lang="en-US" dirty="0">
                <a:ea typeface="+mj-ea"/>
                <a:cs typeface="+mj-cs"/>
              </a:rPr>
              <a:t>MASTER</a:t>
            </a:r>
            <a:br>
              <a:rPr lang="en-US" dirty="0">
                <a:ea typeface="+mj-ea"/>
                <a:cs typeface="+mj-cs"/>
              </a:rPr>
            </a:br>
            <a:r>
              <a:rPr lang="en-US" dirty="0">
                <a:ea typeface="+mj-ea"/>
                <a:cs typeface="+mj-cs"/>
              </a:rPr>
              <a:t>TITLE SLIDE</a:t>
            </a:r>
          </a:p>
        </p:txBody>
      </p:sp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1714500" y="3978275"/>
            <a:ext cx="5219700" cy="17526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CLICK TO EDIT SUBTITLE</a:t>
            </a:r>
          </a:p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16387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794CF0DE-17CB-3544-A953-A14183CCC73B}" type="datetime1">
              <a:rPr lang="en-US" sz="1200">
                <a:solidFill>
                  <a:srgbClr val="FFFF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7/15/20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1638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chemeClr val="bg1"/>
                </a:solidFill>
              </a:rPr>
              <a:t>Presentation Title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estrom_Powerpoint_White">
  <a:themeElements>
    <a:clrScheme name="Custom 1">
      <a:dk1>
        <a:sysClr val="windowText" lastClr="000000"/>
      </a:dk1>
      <a:lt1>
        <a:sysClr val="window" lastClr="FFFFFF"/>
      </a:lt1>
      <a:dk2>
        <a:srgbClr val="A71930"/>
      </a:dk2>
      <a:lt2>
        <a:srgbClr val="52B191"/>
      </a:lt2>
      <a:accent1>
        <a:srgbClr val="009FDA"/>
      </a:accent1>
      <a:accent2>
        <a:srgbClr val="69BE28"/>
      </a:accent2>
      <a:accent3>
        <a:srgbClr val="BFB6AD"/>
      </a:accent3>
      <a:accent4>
        <a:srgbClr val="CA005D"/>
      </a:accent4>
      <a:accent5>
        <a:srgbClr val="FF7900"/>
      </a:accent5>
      <a:accent6>
        <a:srgbClr val="005293"/>
      </a:accent6>
      <a:hlink>
        <a:srgbClr val="009FDA"/>
      </a:hlink>
      <a:folHlink>
        <a:srgbClr val="CA005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Questrom_Powerpoint_White</Template>
  <TotalTime>0</TotalTime>
  <Words>11</Words>
  <Application>Microsoft Macintosh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Arial Black</vt:lpstr>
      <vt:lpstr>Calibri</vt:lpstr>
      <vt:lpstr>Wingdings</vt:lpstr>
      <vt:lpstr>Questrom_Powerpoint_White</vt:lpstr>
      <vt:lpstr>MASTER TITLE SLIDE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TITLE SLIDE</dc:title>
  <dc:creator>Microsoft Office User</dc:creator>
  <cp:lastModifiedBy>Microsoft Office User</cp:lastModifiedBy>
  <cp:revision>1</cp:revision>
  <dcterms:created xsi:type="dcterms:W3CDTF">2020-07-15T09:35:10Z</dcterms:created>
  <dcterms:modified xsi:type="dcterms:W3CDTF">2020-07-15T09:35:18Z</dcterms:modified>
</cp:coreProperties>
</file>